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34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35" r:id="rId34"/>
    <p:sldId id="336" r:id="rId35"/>
    <p:sldId id="337" r:id="rId3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5 Demonstrations" id="{80C83170-E194-4C6E-901B-79659AA3F1EA}">
          <p14:sldIdLst>
            <p14:sldId id="334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51" autoAdjust="0"/>
  </p:normalViewPr>
  <p:slideViewPr>
    <p:cSldViewPr>
      <p:cViewPr varScale="1">
        <p:scale>
          <a:sx n="68" d="100"/>
          <a:sy n="68" d="100"/>
        </p:scale>
        <p:origin x="2034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260648"/>
            <a:ext cx="8280920" cy="864096"/>
          </a:xfrm>
        </p:spPr>
        <p:txBody>
          <a:bodyPr/>
          <a:lstStyle/>
          <a:p>
            <a:r>
              <a:rPr lang="tr-TR" sz="4200" dirty="0"/>
              <a:t>5</a:t>
            </a:r>
            <a:r>
              <a:rPr lang="en-US" sz="4200" dirty="0"/>
              <a:t> </a:t>
            </a:r>
            <a:r>
              <a:rPr lang="tr-TR" sz="4200" dirty="0" err="1"/>
              <a:t>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052736"/>
            <a:ext cx="6192688" cy="18001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(UNIT, </a:t>
            </a:r>
            <a:r>
              <a:rPr lang="en-US" sz="1800" b="1" i="1" dirty="0"/>
              <a:t>WP3 Leader</a:t>
            </a:r>
            <a:r>
              <a:rPr lang="tr-TR" sz="1800" b="1" i="1" dirty="0"/>
              <a:t>) </a:t>
            </a:r>
          </a:p>
          <a:p>
            <a:pPr algn="just"/>
            <a:r>
              <a:rPr lang="en-US" sz="1800" b="1" i="1" dirty="0"/>
              <a:t>Emre Kirmizi </a:t>
            </a:r>
            <a:r>
              <a:rPr lang="tr-TR" sz="1800" b="1" i="1" dirty="0"/>
              <a:t>(UNIT, </a:t>
            </a:r>
            <a:r>
              <a:rPr lang="en-US" sz="1800" b="1" i="1" dirty="0"/>
              <a:t>Technical Contact)</a:t>
            </a:r>
          </a:p>
          <a:p>
            <a:pPr algn="just"/>
            <a:r>
              <a:rPr lang="tr-TR" sz="1800" b="1" i="1" dirty="0"/>
              <a:t>Dr. </a:t>
            </a:r>
            <a:r>
              <a:rPr lang="en-US" sz="1800" b="1" i="1" dirty="0"/>
              <a:t>Claire Gardent </a:t>
            </a:r>
            <a:r>
              <a:rPr lang="tr-TR" sz="1800" b="1" i="1" dirty="0"/>
              <a:t>(CNRS/LORIA</a:t>
            </a:r>
            <a:r>
              <a:rPr lang="en-US" sz="1800" b="1" i="1" dirty="0"/>
              <a:t>, WP2 Leader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tr-TR" sz="1800" b="1" i="1" dirty="0" err="1"/>
              <a:t>Bikash</a:t>
            </a:r>
            <a:r>
              <a:rPr lang="tr-TR" sz="1800" b="1" i="1" dirty="0"/>
              <a:t> </a:t>
            </a:r>
            <a:r>
              <a:rPr lang="tr-TR" sz="1800" b="1" i="1" dirty="0" err="1"/>
              <a:t>Gyawali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tr-TR" sz="1800" b="1" i="1" dirty="0" err="1"/>
              <a:t>Anastasia</a:t>
            </a:r>
            <a:r>
              <a:rPr lang="tr-TR" sz="1800" b="1" i="1" dirty="0"/>
              <a:t> </a:t>
            </a:r>
            <a:r>
              <a:rPr lang="tr-TR" sz="1800" b="1" i="1" dirty="0" err="1"/>
              <a:t>Shimorina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en-US" sz="1800" b="1" i="1" dirty="0"/>
              <a:t>Dr. Geylani Kardas (KOCSISTEM, Consultant)</a:t>
            </a:r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model! (ReqIF Standard)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Interchange 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(BPMN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5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(Textual Lang.)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(Java, C++, etc.)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text?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6679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connect and keep arbitrary software/system engineering 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6672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ModelWriter – The Solution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10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Capture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7" y="943841"/>
            <a:ext cx="8186405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2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extract knowledge from texts fragments based on a given ontology (model)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926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Extraction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is maintained!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8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What about configuration/formalization of the platform?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080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Configuration: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124744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5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/>
          </a:bodyPr>
          <a:lstStyle/>
          <a:p>
            <a:r>
              <a:rPr lang="tr-TR" sz="4800" dirty="0"/>
              <a:t>Is it possible to vizualize the trace links?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6499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Traceability: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" y="1153473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Airbus Use Cases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957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Ford-Otosan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815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Havelsan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732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(.md source file)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(HTML Preview)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(unformatted text)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text/plain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(code files)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model?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69120039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2850</TotalTime>
  <Words>309</Words>
  <Application>Microsoft Office PowerPoint</Application>
  <PresentationFormat>On-screen Show (4:3)</PresentationFormat>
  <Paragraphs>43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ITEA 3 PowerPoint template_small</vt:lpstr>
      <vt:lpstr>5 Demonstrations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Is it possible to extract knowledge from texts fragments based on a given ontology (model) ?</vt:lpstr>
      <vt:lpstr>PowerPoint Presentation</vt:lpstr>
      <vt:lpstr>PowerPoint Presentation</vt:lpstr>
      <vt:lpstr>What about configuration/formalization of the platform?</vt:lpstr>
      <vt:lpstr>PowerPoint Presentation</vt:lpstr>
      <vt:lpstr>Is it possible to vizualize the trace links?</vt:lpstr>
      <vt:lpstr>PowerPoint Presentation</vt:lpstr>
      <vt:lpstr>Airbus Use Cases</vt:lpstr>
      <vt:lpstr>Ford-Otosan Use Case</vt:lpstr>
      <vt:lpstr>Havelsan Use Case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654</cp:revision>
  <dcterms:created xsi:type="dcterms:W3CDTF">2014-11-11T13:03:42Z</dcterms:created>
  <dcterms:modified xsi:type="dcterms:W3CDTF">2016-11-12T22:00:14Z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